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42" r:id="rId2"/>
    <p:sldId id="259" r:id="rId3"/>
    <p:sldId id="3120" r:id="rId4"/>
    <p:sldId id="3123" r:id="rId5"/>
    <p:sldId id="3129" r:id="rId6"/>
    <p:sldId id="3130" r:id="rId7"/>
    <p:sldId id="3139" r:id="rId8"/>
    <p:sldId id="3140" r:id="rId9"/>
    <p:sldId id="3124" r:id="rId10"/>
    <p:sldId id="3135" r:id="rId11"/>
    <p:sldId id="31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45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040757" y="546539"/>
            <a:ext cx="4337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0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20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116" y="1444174"/>
            <a:ext cx="825258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QUÊ HƯƠNG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" b="6112"/>
          <a:stretch/>
        </p:blipFill>
        <p:spPr>
          <a:xfrm>
            <a:off x="1604468" y="2039114"/>
            <a:ext cx="8926372" cy="45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r="7697" b="11424"/>
          <a:stretch/>
        </p:blipFill>
        <p:spPr>
          <a:xfrm>
            <a:off x="15241" y="-154231"/>
            <a:ext cx="12192000" cy="67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26592" y="792253"/>
            <a:ext cx="10411968" cy="13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747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172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Làm</a:t>
            </a:r>
            <a:r>
              <a:rPr lang="en-US" altLang="zh-CN" sz="4172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172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trong</a:t>
            </a:r>
            <a:r>
              <a:rPr lang="en-US" altLang="zh-CN" sz="4172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vở</a:t>
            </a:r>
            <a:r>
              <a:rPr lang="en-US" altLang="zh-CN" sz="4172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172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tập</a:t>
            </a:r>
            <a:r>
              <a:rPr lang="en-US" altLang="zh-CN" sz="4172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4172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hđtn</a:t>
            </a:r>
            <a:r>
              <a:rPr lang="en-US" altLang="zh-CN" sz="4172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4172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4172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43,44</a:t>
            </a:r>
            <a:endParaRPr kumimoji="0" lang="zh-CN" altLang="en-US" sz="4172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342768" y="2397500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747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172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kumimoji="0" lang="zh-CN" altLang="en-US" sz="4172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44" y="2397500"/>
            <a:ext cx="3505504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05842" y="23460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6"/>
          <a:stretch/>
        </p:blipFill>
        <p:spPr>
          <a:xfrm>
            <a:off x="7512" y="-79749"/>
            <a:ext cx="12184488" cy="6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05842" y="23460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2824" r="12314" b="13046"/>
          <a:stretch/>
        </p:blipFill>
        <p:spPr>
          <a:xfrm>
            <a:off x="-144855" y="903764"/>
            <a:ext cx="11767996" cy="5631507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85775" y="195263"/>
            <a:ext cx="864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8177D9-EB2D-4FA1-B1CA-6B50A210263C}"/>
              </a:ext>
            </a:extLst>
          </p:cNvPr>
          <p:cNvSpPr/>
          <p:nvPr/>
        </p:nvSpPr>
        <p:spPr>
          <a:xfrm>
            <a:off x="8922952" y="-384088"/>
            <a:ext cx="2794128" cy="16755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2083" r="3415" b="7952"/>
          <a:stretch/>
        </p:blipFill>
        <p:spPr>
          <a:xfrm>
            <a:off x="351925" y="726141"/>
            <a:ext cx="11504796" cy="611662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775" y="195263"/>
            <a:ext cx="864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2:Đóng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1089" r="49989" b="7953"/>
          <a:stretch/>
        </p:blipFill>
        <p:spPr>
          <a:xfrm>
            <a:off x="2456121" y="-9564"/>
            <a:ext cx="7123814" cy="68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8" t="12524" r="3415" b="7953"/>
          <a:stretch/>
        </p:blipFill>
        <p:spPr>
          <a:xfrm>
            <a:off x="2291329" y="10639"/>
            <a:ext cx="7192932" cy="68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66802" y="24222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3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64</Words>
  <Application>Microsoft Office PowerPoint</Application>
  <PresentationFormat>Widescreen</PresentationFormat>
  <Paragraphs>18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Times New Roman</vt:lpstr>
      <vt:lpstr>UVN Huong Que Nang</vt:lpstr>
      <vt:lpstr>方正大标宋简体</vt:lpstr>
      <vt:lpstr>方正稚艺_GBK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DELL</cp:lastModifiedBy>
  <cp:revision>35</cp:revision>
  <dcterms:created xsi:type="dcterms:W3CDTF">2020-08-07T07:15:00Z</dcterms:created>
  <dcterms:modified xsi:type="dcterms:W3CDTF">2022-03-05T14:43:58Z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